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78ED6-764F-A041-96C1-941E69B0C354}" type="datetimeFigureOut">
              <a:rPr lang="en-US" smtClean="0"/>
              <a:t>3/11/13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C91CB-FE5D-E74C-B424-8EDA3693F2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Pick up a “chemical reactions” worksheet from the pick-up bin and complete the warm-up questions on the sheet.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you have questions, save them for AFTER the warm up!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86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chemical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9408"/>
            <a:ext cx="8229600" cy="48967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chemical reaction</a:t>
            </a:r>
            <a:r>
              <a:rPr lang="en-US" dirty="0" smtClean="0"/>
              <a:t> occurs </a:t>
            </a:r>
            <a:r>
              <a:rPr lang="en-US" dirty="0"/>
              <a:t>when bonds between atoms are formed or broken.</a:t>
            </a:r>
          </a:p>
          <a:p>
            <a:r>
              <a:rPr lang="en-US" dirty="0"/>
              <a:t>The atoms or molecules that are combined in a reaction are called</a:t>
            </a:r>
            <a:r>
              <a:rPr lang="en-US" dirty="0" smtClean="0"/>
              <a:t> </a:t>
            </a:r>
            <a:r>
              <a:rPr lang="en-US" b="1" u="sng" dirty="0" smtClean="0"/>
              <a:t>reactants.</a:t>
            </a:r>
            <a:endParaRPr lang="en-US" b="1" u="sng" dirty="0"/>
          </a:p>
          <a:p>
            <a:r>
              <a:rPr lang="en-US" dirty="0"/>
              <a:t>The atoms or molecules that are produced after the chemical reaction are</a:t>
            </a:r>
            <a:r>
              <a:rPr lang="en-US" dirty="0" smtClean="0"/>
              <a:t> called </a:t>
            </a:r>
            <a:r>
              <a:rPr lang="en-US" b="1" u="sng" dirty="0" smtClean="0"/>
              <a:t>products.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sz="4000" b="1" dirty="0" smtClean="0"/>
              <a:t>    A  </a:t>
            </a:r>
            <a:r>
              <a:rPr lang="en-US" sz="4000" b="1" dirty="0"/>
              <a:t>+  B  </a:t>
            </a:r>
            <a:r>
              <a:rPr lang="en-US" sz="4000" b="1" dirty="0" err="1">
                <a:sym typeface="Wingdings"/>
              </a:rPr>
              <a:t></a:t>
            </a:r>
            <a:r>
              <a:rPr lang="en-US" sz="4000" b="1" dirty="0"/>
              <a:t>  AB			AB   </a:t>
            </a:r>
            <a:r>
              <a:rPr lang="en-US" sz="4000" b="1" dirty="0" err="1">
                <a:sym typeface="Wingdings"/>
              </a:rPr>
              <a:t></a:t>
            </a:r>
            <a:r>
              <a:rPr lang="en-US" sz="4000" b="1" dirty="0"/>
              <a:t>	A  +  B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104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Warm Up</vt:lpstr>
      <vt:lpstr>What is a chemical reaction?</vt:lpstr>
      <vt:lpstr>Slide 3</vt:lpstr>
    </vt:vector>
  </TitlesOfParts>
  <Company>The College of Wooster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Anne Rosencrans</dc:creator>
  <cp:lastModifiedBy>Anne Rosencrans</cp:lastModifiedBy>
  <cp:revision>2</cp:revision>
  <dcterms:created xsi:type="dcterms:W3CDTF">2013-03-11T12:26:28Z</dcterms:created>
  <dcterms:modified xsi:type="dcterms:W3CDTF">2013-03-11T12:30:04Z</dcterms:modified>
</cp:coreProperties>
</file>