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65" r:id="rId5"/>
    <p:sldId id="259" r:id="rId6"/>
    <p:sldId id="260" r:id="rId7"/>
    <p:sldId id="258" r:id="rId8"/>
    <p:sldId id="274" r:id="rId9"/>
    <p:sldId id="261" r:id="rId10"/>
    <p:sldId id="262" r:id="rId11"/>
    <p:sldId id="276" r:id="rId12"/>
    <p:sldId id="279" r:id="rId13"/>
    <p:sldId id="277" r:id="rId14"/>
    <p:sldId id="266" r:id="rId15"/>
    <p:sldId id="273" r:id="rId16"/>
    <p:sldId id="263" r:id="rId17"/>
    <p:sldId id="269" r:id="rId18"/>
    <p:sldId id="272" r:id="rId19"/>
    <p:sldId id="283" r:id="rId20"/>
    <p:sldId id="278" r:id="rId21"/>
    <p:sldId id="285" r:id="rId22"/>
    <p:sldId id="284" r:id="rId23"/>
    <p:sldId id="270" r:id="rId24"/>
    <p:sldId id="268" r:id="rId25"/>
    <p:sldId id="271" r:id="rId26"/>
    <p:sldId id="280" r:id="rId27"/>
    <p:sldId id="282" r:id="rId28"/>
    <p:sldId id="281" r:id="rId29"/>
    <p:sldId id="264" r:id="rId30"/>
    <p:sldId id="26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1" autoAdjust="0"/>
    <p:restoredTop sz="94660"/>
  </p:normalViewPr>
  <p:slideViewPr>
    <p:cSldViewPr>
      <p:cViewPr varScale="1">
        <p:scale>
          <a:sx n="41" d="100"/>
          <a:sy n="41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E17347-B3EB-4E2F-8DEC-66CA6628EDAA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91DAD1-30CB-4863-B3E9-44196F1E9B6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rct=j&amp;q=&amp;esrc=s&amp;frm=1&amp;source=images&amp;cd=&amp;cad=rja&amp;docid=a2LJt-9KVRAZjM&amp;tbnid=jenVwVTecYR8cM:&amp;ved=0CAUQjRw&amp;url=http%3A%2F%2Fcommons.wikimedia.org%2Fwiki%2FFile%3AAlpha-D-glucose_Haworth_formula.png&amp;ei=xZKTUb_rK4a29QSCk4HoAw&amp;bvm=bv.46471029,d.dmg&amp;psig=AFQjCNE8qub8Zdr_b5XhN78lvVPQVkJdHA&amp;ust=13687122189571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2954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TRASHKETBALL!!!!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458200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Chemistry Olympics – Day 2</a:t>
            </a:r>
          </a:p>
          <a:p>
            <a:r>
              <a:rPr lang="en-US" dirty="0" smtClean="0">
                <a:latin typeface="Arial Black" pitchFamily="34" charset="0"/>
              </a:rPr>
              <a:t>Warm Up: Your team will win 5 extra points if everyone is seated when the bell rings, plus another 5 points if everyone has study guides out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SPECIAL ANNOUNCEMENT: QUIZ BOWL TRYOUTS ARE TOMORROW AFTER SCHOOL IN MR. BROWN’S ROOM!!!!!!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Give an example of a covalent compound (name and formula)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What is the name for the compound SO</a:t>
            </a:r>
            <a:r>
              <a:rPr lang="en-US" sz="3200" baseline="-25000" dirty="0" smtClean="0">
                <a:latin typeface="Arial Black" pitchFamily="34" charset="0"/>
              </a:rPr>
              <a:t>2</a:t>
            </a:r>
            <a:r>
              <a:rPr lang="en-US" sz="3200" dirty="0" smtClean="0">
                <a:latin typeface="Arial Black" pitchFamily="34" charset="0"/>
              </a:rPr>
              <a:t>?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" indent="0" algn="ctr">
              <a:buNone/>
            </a:pPr>
            <a:r>
              <a:rPr lang="en-US" dirty="0" smtClean="0">
                <a:latin typeface="Arial Black" pitchFamily="34" charset="0"/>
              </a:rPr>
              <a:t>Which elements on the periodic table have the highest </a:t>
            </a:r>
            <a:r>
              <a:rPr lang="en-US" dirty="0" err="1" smtClean="0">
                <a:latin typeface="Arial Black" pitchFamily="34" charset="0"/>
              </a:rPr>
              <a:t>electronegativity</a:t>
            </a:r>
            <a:r>
              <a:rPr lang="en-US" dirty="0" smtClean="0">
                <a:latin typeface="Arial Black" pitchFamily="34" charset="0"/>
              </a:rPr>
              <a:t>? (Name at least 3)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Write the electron configuration for iron (Fe)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Draw an atom, and label all the subatomic particles (with charges) in the atom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0" algn="ctr">
              <a:buNone/>
            </a:pPr>
            <a:r>
              <a:rPr lang="en-US" dirty="0" smtClean="0">
                <a:latin typeface="Arial Black" pitchFamily="34" charset="0"/>
              </a:rPr>
              <a:t>Explain, in terms of protons and neutrons, why Cu-63 and Cu-65 are different isotopes of copper.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What is the equation for the ideal gas law?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47625" algn="ctr">
              <a:buNone/>
            </a:pPr>
            <a:r>
              <a:rPr lang="en-US" sz="3200" dirty="0" smtClean="0">
                <a:latin typeface="Arial Black" pitchFamily="34" charset="0"/>
              </a:rPr>
              <a:t>Which has more </a:t>
            </a:r>
            <a:r>
              <a:rPr lang="en-US" sz="3200" dirty="0" smtClean="0">
                <a:latin typeface="Arial Black" pitchFamily="34" charset="0"/>
              </a:rPr>
              <a:t>valence </a:t>
            </a:r>
            <a:r>
              <a:rPr lang="en-US" sz="3200" dirty="0" smtClean="0">
                <a:latin typeface="Arial Black" pitchFamily="34" charset="0"/>
              </a:rPr>
              <a:t>electrons, an oxygen atom or an O</a:t>
            </a:r>
            <a:r>
              <a:rPr lang="en-US" sz="3200" baseline="30000" dirty="0" smtClean="0">
                <a:latin typeface="Arial Black" pitchFamily="34" charset="0"/>
              </a:rPr>
              <a:t>2-</a:t>
            </a:r>
            <a:r>
              <a:rPr lang="en-US" sz="3200" dirty="0" smtClean="0">
                <a:latin typeface="Arial Black" pitchFamily="34" charset="0"/>
              </a:rPr>
              <a:t> ion?  Justify your response.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19050" algn="ctr">
              <a:buNone/>
            </a:pPr>
            <a:r>
              <a:rPr lang="en-US" dirty="0" smtClean="0">
                <a:latin typeface="Arial Black" pitchFamily="34" charset="0"/>
              </a:rPr>
              <a:t>If the half-life of an element is 5 years, how long will it take for ¾ of the original amount to decay?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Hand warmers work by initiating a chemical reaction inside the pack that gives off heat</a:t>
            </a:r>
            <a:r>
              <a:rPr lang="en-US" sz="3200" dirty="0" smtClean="0">
                <a:latin typeface="Arial Black" pitchFamily="34" charset="0"/>
              </a:rPr>
              <a:t>.  Is this reaction endothermic, or exothermic?  Justify your answer.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Give an example of a heterogeneous mixture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Draw an orbital diagram for oxygen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Explain, in terms of kinetic molecular theory, how a hot air balloon works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10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5 points each: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a. Complete the reaction equation above by filling in the blank.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b.  What type of reaction is this?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b="23529"/>
          <a:stretch>
            <a:fillRect/>
          </a:stretch>
        </p:blipFill>
        <p:spPr bwMode="auto">
          <a:xfrm>
            <a:off x="2057400" y="1600200"/>
            <a:ext cx="505143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19050" algn="ctr">
              <a:buNone/>
            </a:pPr>
            <a:r>
              <a:rPr lang="en-US" sz="3200" dirty="0" smtClean="0">
                <a:latin typeface="Arial Black" pitchFamily="34" charset="0"/>
              </a:rPr>
              <a:t>Draw the structural formulas for salt and </a:t>
            </a:r>
            <a:r>
              <a:rPr lang="en-US" sz="3200" dirty="0" smtClean="0">
                <a:latin typeface="Arial Black" pitchFamily="34" charset="0"/>
              </a:rPr>
              <a:t>water, </a:t>
            </a:r>
            <a:r>
              <a:rPr lang="en-US" sz="3200" dirty="0" smtClean="0">
                <a:latin typeface="Arial Black" pitchFamily="34" charset="0"/>
              </a:rPr>
              <a:t>then </a:t>
            </a:r>
            <a:r>
              <a:rPr lang="en-US" sz="3200" u="sng" dirty="0" smtClean="0">
                <a:latin typeface="Arial Black" pitchFamily="34" charset="0"/>
              </a:rPr>
              <a:t>briefly</a:t>
            </a:r>
            <a:r>
              <a:rPr lang="en-US" sz="3200" dirty="0" smtClean="0">
                <a:latin typeface="Arial Black" pitchFamily="34" charset="0"/>
              </a:rPr>
              <a:t> explain (in terms of molecular structure) why salt is soluble in water.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/>
          </a:bodyPr>
          <a:lstStyle/>
          <a:p>
            <a:pPr marL="47625" indent="0">
              <a:buNone/>
            </a:pPr>
            <a:r>
              <a:rPr lang="en-US" sz="3200" dirty="0" smtClean="0"/>
              <a:t>The octet rule states that atoms are most stable when they have 8 valence electrons.  Explain how this </a:t>
            </a:r>
            <a:r>
              <a:rPr lang="en-US" sz="3200" dirty="0" smtClean="0"/>
              <a:t>concept apples to </a:t>
            </a:r>
            <a:r>
              <a:rPr lang="en-US" sz="3200" dirty="0" smtClean="0"/>
              <a:t>the process of ionic bonding and </a:t>
            </a:r>
            <a:r>
              <a:rPr lang="en-US" sz="3200" dirty="0" smtClean="0"/>
              <a:t>the </a:t>
            </a:r>
            <a:r>
              <a:rPr lang="en-US" sz="3200" dirty="0" smtClean="0"/>
              <a:t>process of covalent bonding.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70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>
                <a:latin typeface="Arial Black" pitchFamily="34" charset="0"/>
              </a:rPr>
              <a:t>Creatine</a:t>
            </a:r>
            <a:r>
              <a:rPr lang="en-US" sz="3200" dirty="0" smtClean="0">
                <a:latin typeface="Arial Black" pitchFamily="34" charset="0"/>
              </a:rPr>
              <a:t> is a </a:t>
            </a:r>
            <a:r>
              <a:rPr lang="en-US" sz="3200" b="1" u="sng" dirty="0" smtClean="0">
                <a:latin typeface="Arial Black" pitchFamily="34" charset="0"/>
              </a:rPr>
              <a:t>polar</a:t>
            </a:r>
            <a:r>
              <a:rPr lang="en-US" sz="3200" dirty="0" smtClean="0">
                <a:latin typeface="Arial Black" pitchFamily="34" charset="0"/>
              </a:rPr>
              <a:t> compound </a:t>
            </a:r>
            <a:r>
              <a:rPr lang="en-US" sz="3200" dirty="0" smtClean="0">
                <a:latin typeface="Arial Black" pitchFamily="34" charset="0"/>
              </a:rPr>
              <a:t>that athletes often take to build </a:t>
            </a:r>
            <a:r>
              <a:rPr lang="en-US" sz="3200" dirty="0" smtClean="0">
                <a:latin typeface="Arial Black" pitchFamily="34" charset="0"/>
              </a:rPr>
              <a:t>muscle.  Would you expect </a:t>
            </a:r>
            <a:r>
              <a:rPr lang="en-US" sz="3200" dirty="0" err="1" smtClean="0">
                <a:latin typeface="Arial Black" pitchFamily="34" charset="0"/>
              </a:rPr>
              <a:t>creatine</a:t>
            </a:r>
            <a:r>
              <a:rPr lang="en-US" sz="3200" dirty="0" smtClean="0">
                <a:latin typeface="Arial Black" pitchFamily="34" charset="0"/>
              </a:rPr>
              <a:t> to be more soluble in water, or oil?  Justify </a:t>
            </a:r>
            <a:r>
              <a:rPr lang="en-US" sz="3200" dirty="0" smtClean="0">
                <a:latin typeface="Arial Black" pitchFamily="34" charset="0"/>
              </a:rPr>
              <a:t>your answer.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70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John Dalton’s atomic theory stated that atoms are indivisible and cannot be destroyed or broken down into smaller parts.  Explain whether or not you agree with this statement, and why.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points (Pre-AP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7475" indent="19050">
              <a:buNone/>
            </a:pPr>
            <a:r>
              <a:rPr lang="en-US" sz="3200" dirty="0" smtClean="0">
                <a:latin typeface="Arial Black" pitchFamily="34" charset="0"/>
              </a:rPr>
              <a:t>Draw </a:t>
            </a:r>
            <a:r>
              <a:rPr lang="en-US" sz="3200" dirty="0" smtClean="0">
                <a:latin typeface="Arial Black" pitchFamily="34" charset="0"/>
              </a:rPr>
              <a:t>three </a:t>
            </a:r>
            <a:r>
              <a:rPr lang="en-US" sz="3200" dirty="0" smtClean="0">
                <a:latin typeface="Arial Black" pitchFamily="34" charset="0"/>
              </a:rPr>
              <a:t>different models to represent the structure of water</a:t>
            </a:r>
            <a:r>
              <a:rPr lang="en-US" sz="3200" dirty="0" smtClean="0">
                <a:latin typeface="Arial Black" pitchFamily="34" charset="0"/>
              </a:rPr>
              <a:t>.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10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80360"/>
          </a:xfrm>
        </p:spPr>
        <p:txBody>
          <a:bodyPr/>
          <a:lstStyle/>
          <a:p>
            <a:pPr marL="651510" indent="-51435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one of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models, and describe:</a:t>
            </a:r>
          </a:p>
          <a:p>
            <a:pPr marL="651510" indent="-51435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aspect of the ammonia molecule that the model represents accurately/well and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One aspect of the ammonia molecule that the model does NOT represent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well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098" name="Picture 5" descr="Macintosh HD:Users:arosencrans12:Desktop:AP Unit 4 aligned questions:Screen shot 2012-11-18 at 1.12.05 PM.png"/>
          <p:cNvPicPr>
            <a:picLocks noChangeAspect="1" noChangeArrowheads="1"/>
          </p:cNvPicPr>
          <p:nvPr/>
        </p:nvPicPr>
        <p:blipFill>
          <a:blip r:embed="rId2" cstate="print"/>
          <a:srcRect t="10081" b="61050"/>
          <a:stretch>
            <a:fillRect/>
          </a:stretch>
        </p:blipFill>
        <p:spPr bwMode="auto">
          <a:xfrm>
            <a:off x="990600" y="1143000"/>
            <a:ext cx="728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/>
          </a:bodyPr>
          <a:lstStyle/>
          <a:p>
            <a:pPr marL="47625" indent="0">
              <a:buNone/>
            </a:pPr>
            <a:r>
              <a:rPr lang="en-US" sz="3200" dirty="0" smtClean="0"/>
              <a:t>Assuming R = 0.0821 L*</a:t>
            </a:r>
            <a:r>
              <a:rPr lang="en-US" sz="3200" dirty="0" err="1" smtClean="0"/>
              <a:t>atm</a:t>
            </a:r>
            <a:r>
              <a:rPr lang="en-US" sz="3200" dirty="0" smtClean="0"/>
              <a:t>/mol*K, use the ideal gas law </a:t>
            </a:r>
            <a:r>
              <a:rPr lang="en-US" sz="3200" dirty="0" smtClean="0"/>
              <a:t>equation to </a:t>
            </a:r>
            <a:r>
              <a:rPr lang="en-US" sz="3200" dirty="0" smtClean="0"/>
              <a:t>figure out how many helium atoms would be in a balloon with a volume of 1 liter at standard temperature and pressure (1 </a:t>
            </a:r>
            <a:r>
              <a:rPr lang="en-US" sz="3200" dirty="0" err="1" smtClean="0"/>
              <a:t>atm</a:t>
            </a:r>
            <a:r>
              <a:rPr lang="en-US" sz="3200" dirty="0" smtClean="0"/>
              <a:t> and 298 K)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Give an example of a physical change AND a chemical change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 points (Pre-AP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0139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 Black" pitchFamily="34" charset="0"/>
              </a:rPr>
              <a:t>The structural formula for sugar is shown below.  </a:t>
            </a:r>
            <a:r>
              <a:rPr lang="en-US" dirty="0" smtClean="0">
                <a:latin typeface="Arial Black" pitchFamily="34" charset="0"/>
              </a:rPr>
              <a:t>Explain (in </a:t>
            </a:r>
            <a:r>
              <a:rPr lang="en-US" dirty="0" smtClean="0">
                <a:latin typeface="Arial Black" pitchFamily="34" charset="0"/>
              </a:rPr>
              <a:t>terms of molecular structure) why </a:t>
            </a:r>
            <a:r>
              <a:rPr lang="en-US" dirty="0" smtClean="0">
                <a:latin typeface="Arial Black" pitchFamily="34" charset="0"/>
              </a:rPr>
              <a:t>sugar is soluble </a:t>
            </a:r>
            <a:r>
              <a:rPr lang="en-US" dirty="0" smtClean="0">
                <a:latin typeface="Arial Black" pitchFamily="34" charset="0"/>
              </a:rPr>
              <a:t>in water.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3074" name="irc_mi" descr="437px-Alpha-D-glucose_Haworth_formul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0"/>
            <a:ext cx="248888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 Black" pitchFamily="34" charset="0"/>
              </a:rPr>
              <a:t>In which of the following do atoms have the LEAST energy?</a:t>
            </a:r>
          </a:p>
          <a:p>
            <a:pPr marL="0" indent="0" algn="ctr">
              <a:buNone/>
            </a:pPr>
            <a:endParaRPr lang="en-US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Black" pitchFamily="34" charset="0"/>
              </a:rPr>
              <a:t>Solids	Liquids	Gases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Give an example of an ionic compound (name only)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Give an example of a covalent compound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Arial Black" pitchFamily="34" charset="0"/>
              </a:rPr>
              <a:t>How many total oxygen atoms are in the molecule(s) </a:t>
            </a:r>
            <a:r>
              <a:rPr lang="en-US" sz="3200" dirty="0" smtClean="0">
                <a:latin typeface="Arial Black" pitchFamily="34" charset="0"/>
              </a:rPr>
              <a:t>Ca(NO</a:t>
            </a:r>
            <a:r>
              <a:rPr lang="en-US" sz="3200" baseline="-25000" dirty="0" smtClean="0">
                <a:latin typeface="Arial Black" pitchFamily="34" charset="0"/>
              </a:rPr>
              <a:t>3</a:t>
            </a:r>
            <a:r>
              <a:rPr lang="en-US" sz="3200" dirty="0" smtClean="0">
                <a:latin typeface="Arial Black" pitchFamily="34" charset="0"/>
              </a:rPr>
              <a:t>)</a:t>
            </a:r>
            <a:r>
              <a:rPr lang="en-US" sz="3200" baseline="-25000" dirty="0" smtClean="0">
                <a:latin typeface="Arial Black" pitchFamily="34" charset="0"/>
              </a:rPr>
              <a:t>2</a:t>
            </a:r>
            <a:r>
              <a:rPr lang="en-US" sz="3200" dirty="0" smtClean="0">
                <a:latin typeface="Arial Black" pitchFamily="34" charset="0"/>
              </a:rPr>
              <a:t>?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44562"/>
          </a:xfrm>
        </p:spPr>
        <p:txBody>
          <a:bodyPr/>
          <a:lstStyle/>
          <a:p>
            <a:r>
              <a:rPr lang="en-US" dirty="0" smtClean="0"/>
              <a:t>3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3949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latin typeface="Arial Black" pitchFamily="34" charset="0"/>
              </a:rPr>
              <a:t>Based on the graph below, at </a:t>
            </a:r>
            <a:r>
              <a:rPr lang="en-US" dirty="0" smtClean="0">
                <a:latin typeface="Arial Black" pitchFamily="34" charset="0"/>
              </a:rPr>
              <a:t>what temperature does a phase change occur for </a:t>
            </a:r>
            <a:r>
              <a:rPr lang="en-US" dirty="0" err="1" smtClean="0">
                <a:latin typeface="Arial Black" pitchFamily="34" charset="0"/>
              </a:rPr>
              <a:t>lauric</a:t>
            </a:r>
            <a:r>
              <a:rPr lang="en-US" dirty="0" smtClean="0">
                <a:latin typeface="Arial Black" pitchFamily="34" charset="0"/>
              </a:rPr>
              <a:t> acid?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102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81199"/>
            <a:ext cx="5105400" cy="457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 Black" pitchFamily="34" charset="0"/>
              </a:rPr>
              <a:t>Give an example of an ionic compound (name and formula)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655</Words>
  <Application>Microsoft Office PowerPoint</Application>
  <PresentationFormat>On-screen Show (4:3)</PresentationFormat>
  <Paragraphs>72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Apex</vt:lpstr>
      <vt:lpstr>TRASHKETBALL!!!!</vt:lpstr>
      <vt:lpstr>3 points</vt:lpstr>
      <vt:lpstr>3 points</vt:lpstr>
      <vt:lpstr>3 points</vt:lpstr>
      <vt:lpstr>3 points</vt:lpstr>
      <vt:lpstr>3 points</vt:lpstr>
      <vt:lpstr>3 points</vt:lpstr>
      <vt:lpstr>3 points</vt:lpstr>
      <vt:lpstr>5 points</vt:lpstr>
      <vt:lpstr>5 points</vt:lpstr>
      <vt:lpstr>5 points</vt:lpstr>
      <vt:lpstr>5 points</vt:lpstr>
      <vt:lpstr>5 points</vt:lpstr>
      <vt:lpstr>5 points</vt:lpstr>
      <vt:lpstr>5 points</vt:lpstr>
      <vt:lpstr>5 points</vt:lpstr>
      <vt:lpstr>5 points</vt:lpstr>
      <vt:lpstr>5 points</vt:lpstr>
      <vt:lpstr>5 points</vt:lpstr>
      <vt:lpstr>10 points</vt:lpstr>
      <vt:lpstr>10 points</vt:lpstr>
      <vt:lpstr>10 points</vt:lpstr>
      <vt:lpstr>10 points</vt:lpstr>
      <vt:lpstr>10 points</vt:lpstr>
      <vt:lpstr>10 points</vt:lpstr>
      <vt:lpstr>10 points</vt:lpstr>
      <vt:lpstr>10 points (Pre-AP only)</vt:lpstr>
      <vt:lpstr>10 points</vt:lpstr>
      <vt:lpstr>15 points</vt:lpstr>
      <vt:lpstr>15 points (Pre-AP only)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TRASHKETBALL!!!!</dc:title>
  <dc:creator>A. Rosencrans</dc:creator>
  <cp:lastModifiedBy>A. Rosencrans</cp:lastModifiedBy>
  <cp:revision>20</cp:revision>
  <dcterms:created xsi:type="dcterms:W3CDTF">2013-05-21T13:30:12Z</dcterms:created>
  <dcterms:modified xsi:type="dcterms:W3CDTF">2013-05-21T16:02:59Z</dcterms:modified>
</cp:coreProperties>
</file>