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C7A-AC84-4515-883B-E678EEA1B26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F657-74F2-4E0A-9BF1-3FAE3F46C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leday.org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MOLES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86600" cy="4525963"/>
          </a:xfrm>
        </p:spPr>
        <p:txBody>
          <a:bodyPr/>
          <a:lstStyle/>
          <a:p>
            <a:r>
              <a:rPr lang="en-US" dirty="0" smtClean="0"/>
              <a:t>A  mole is 6.02 x 10</a:t>
            </a:r>
            <a:r>
              <a:rPr lang="en-US" baseline="30000" dirty="0" smtClean="0"/>
              <a:t>23</a:t>
            </a:r>
            <a:r>
              <a:rPr lang="en-US" dirty="0" smtClean="0"/>
              <a:t> of anything!!!!</a:t>
            </a:r>
          </a:p>
          <a:p>
            <a:r>
              <a:rPr lang="en-US" dirty="0" smtClean="0"/>
              <a:t>This number is also called Avogadro’s number, after the guy who invented it</a:t>
            </a:r>
          </a:p>
        </p:txBody>
      </p:sp>
      <p:pic>
        <p:nvPicPr>
          <p:cNvPr id="4" name="Picture 3" descr="mold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239000" y="304800"/>
            <a:ext cx="1514475" cy="2799870"/>
          </a:xfrm>
          <a:prstGeom prst="rect">
            <a:avLst/>
          </a:prstGeom>
        </p:spPr>
      </p:pic>
      <p:pic>
        <p:nvPicPr>
          <p:cNvPr id="5" name="Picture 6" descr="Avogadro - his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88312"/>
            <a:ext cx="2209800" cy="267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AMU stands for atomic mass units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amu</a:t>
            </a:r>
            <a:r>
              <a:rPr lang="en-US" dirty="0" smtClean="0"/>
              <a:t>= 1 gram per mole = 1 g/mol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871817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Pb</a:t>
            </a:r>
            <a:r>
              <a:rPr lang="en-US" sz="4400" dirty="0" smtClean="0"/>
              <a:t> = 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 smtClean="0"/>
              <a:t>Al = 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 smtClean="0"/>
              <a:t>N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8862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Molar mass = mass of one mole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</a:t>
            </a:r>
            <a:r>
              <a:rPr lang="en-US" dirty="0"/>
              <a:t>do you find molar mass for a compound?</a:t>
            </a:r>
          </a:p>
          <a:p>
            <a:r>
              <a:rPr lang="en-US" dirty="0" smtClean="0"/>
              <a:t>Find the molar mass for each atom, then add them up!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</a:t>
            </a:r>
            <a:r>
              <a:rPr lang="en-US" dirty="0"/>
              <a:t>. Find the molar mass for each of the following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NaBr</a:t>
            </a:r>
            <a:r>
              <a:rPr lang="en-US" dirty="0" smtClean="0"/>
              <a:t>					</a:t>
            </a:r>
            <a:r>
              <a:rPr lang="en-US" dirty="0"/>
              <a:t> PbSO</a:t>
            </a:r>
            <a:r>
              <a:rPr lang="en-US" baseline="-25000" dirty="0"/>
              <a:t>4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USING MOLES</vt:lpstr>
      <vt:lpstr>What is a mole?</vt:lpstr>
      <vt:lpstr>Atomic mass units</vt:lpstr>
      <vt:lpstr>Practice!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MOLES</dc:title>
  <dc:creator>A. Rosencrans</dc:creator>
  <cp:lastModifiedBy>A. Rosencrans</cp:lastModifiedBy>
  <cp:revision>4</cp:revision>
  <dcterms:created xsi:type="dcterms:W3CDTF">2014-02-06T13:37:47Z</dcterms:created>
  <dcterms:modified xsi:type="dcterms:W3CDTF">2014-02-06T14:15:54Z</dcterms:modified>
</cp:coreProperties>
</file>