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0" r:id="rId5"/>
    <p:sldId id="287" r:id="rId6"/>
    <p:sldId id="284" r:id="rId7"/>
    <p:sldId id="286" r:id="rId8"/>
    <p:sldId id="288" r:id="rId9"/>
    <p:sldId id="262" r:id="rId10"/>
    <p:sldId id="298" r:id="rId11"/>
    <p:sldId id="310" r:id="rId12"/>
    <p:sldId id="261" r:id="rId13"/>
    <p:sldId id="264" r:id="rId14"/>
    <p:sldId id="265" r:id="rId15"/>
    <p:sldId id="299" r:id="rId16"/>
    <p:sldId id="311" r:id="rId17"/>
    <p:sldId id="312" r:id="rId18"/>
    <p:sldId id="300" r:id="rId19"/>
    <p:sldId id="301" r:id="rId20"/>
    <p:sldId id="268" r:id="rId21"/>
    <p:sldId id="281" r:id="rId22"/>
    <p:sldId id="302" r:id="rId23"/>
    <p:sldId id="283" r:id="rId24"/>
    <p:sldId id="303" r:id="rId25"/>
    <p:sldId id="266" r:id="rId26"/>
    <p:sldId id="267" r:id="rId27"/>
    <p:sldId id="304" r:id="rId28"/>
    <p:sldId id="270" r:id="rId29"/>
    <p:sldId id="273" r:id="rId30"/>
    <p:sldId id="292" r:id="rId31"/>
    <p:sldId id="293" r:id="rId32"/>
    <p:sldId id="289" r:id="rId33"/>
    <p:sldId id="274" r:id="rId34"/>
    <p:sldId id="305" r:id="rId35"/>
    <p:sldId id="306" r:id="rId36"/>
    <p:sldId id="308" r:id="rId37"/>
    <p:sldId id="291" r:id="rId38"/>
    <p:sldId id="275" r:id="rId39"/>
    <p:sldId id="263" r:id="rId40"/>
    <p:sldId id="307" r:id="rId41"/>
    <p:sldId id="285" r:id="rId42"/>
    <p:sldId id="295" r:id="rId43"/>
    <p:sldId id="294" r:id="rId44"/>
    <p:sldId id="276" r:id="rId45"/>
    <p:sldId id="277" r:id="rId46"/>
    <p:sldId id="309" r:id="rId47"/>
    <p:sldId id="278" r:id="rId48"/>
    <p:sldId id="296" r:id="rId49"/>
    <p:sldId id="297" r:id="rId50"/>
    <p:sldId id="28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13" autoAdjust="0"/>
    <p:restoredTop sz="86410" autoAdjust="0"/>
  </p:normalViewPr>
  <p:slideViewPr>
    <p:cSldViewPr>
      <p:cViewPr varScale="1">
        <p:scale>
          <a:sx n="39" d="100"/>
          <a:sy n="39" d="100"/>
        </p:scale>
        <p:origin x="-3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5E990-53D3-4FCE-8C83-3D6D13382B27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CA35E2-FB19-4E9A-9C7D-1BA3644B0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05800" cy="3124200"/>
          </a:xfrm>
        </p:spPr>
        <p:txBody>
          <a:bodyPr>
            <a:normAutofit fontScale="92500"/>
          </a:bodyPr>
          <a:lstStyle/>
          <a:p>
            <a:r>
              <a:rPr lang="en-US" sz="3800" dirty="0" smtClean="0"/>
              <a:t>Chemistry Olympics, Day 1</a:t>
            </a:r>
          </a:p>
          <a:p>
            <a:endParaRPr lang="en-US" dirty="0" smtClean="0"/>
          </a:p>
          <a:p>
            <a:r>
              <a:rPr lang="en-US" sz="3200" dirty="0" smtClean="0"/>
              <a:t>WARM UP: Get in teams of 3 – 4 people and sit together.  All teams that are seated when the bell rings will get 5 points.  Everyone who has their study guide out and ready will earn an additional point for their team.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ernard MT Condensed" pitchFamily="18" charset="0"/>
              </a:rPr>
              <a:t>WORD UP!</a:t>
            </a:r>
            <a:endParaRPr lang="en-US" sz="60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3-point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Oxygen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Metalloid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Neutron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Compound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1-point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Periodic Table of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Bond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Noble 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Homogeneous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point words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Radioactive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Valence</a:t>
            </a:r>
            <a:r>
              <a:rPr lang="en-US" baseline="0" dirty="0" smtClean="0"/>
              <a:t> electron(s)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Orbital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dot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Enthalpy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Entropy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Endothermic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Combustion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Calorimetry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 point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Ideal Gas 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Phase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Gibb’s Free Energy (</a:t>
            </a:r>
            <a:r>
              <a:rPr lang="el-GR" dirty="0" smtClean="0"/>
              <a:t>Δ</a:t>
            </a:r>
            <a:r>
              <a:rPr lang="en-US" dirty="0" smtClean="0"/>
              <a:t>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J. J. Thompson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Dalton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Alpha particle(s)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Kinetic Molecular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Avogadro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Isotope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Electronegativity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Melting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</TotalTime>
  <Words>139</Words>
  <Application>Microsoft Office PowerPoint</Application>
  <PresentationFormat>On-screen Show (4:3)</PresentationFormat>
  <Paragraphs>53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Equity</vt:lpstr>
      <vt:lpstr>WORD UP!</vt:lpstr>
      <vt:lpstr>1-point words</vt:lpstr>
      <vt:lpstr>Atom</vt:lpstr>
      <vt:lpstr>Gas</vt:lpstr>
      <vt:lpstr>Proton</vt:lpstr>
      <vt:lpstr>Melting</vt:lpstr>
      <vt:lpstr>Density</vt:lpstr>
      <vt:lpstr>Matter</vt:lpstr>
      <vt:lpstr>Mixture</vt:lpstr>
      <vt:lpstr>Mass</vt:lpstr>
      <vt:lpstr>Element</vt:lpstr>
      <vt:lpstr>3-point words</vt:lpstr>
      <vt:lpstr>Oxygen</vt:lpstr>
      <vt:lpstr>Metalloid</vt:lpstr>
      <vt:lpstr>Neutron</vt:lpstr>
      <vt:lpstr>Compound</vt:lpstr>
      <vt:lpstr>Molecule</vt:lpstr>
      <vt:lpstr>Nucleus</vt:lpstr>
      <vt:lpstr>Mole</vt:lpstr>
      <vt:lpstr>The Periodic Table of Elements</vt:lpstr>
      <vt:lpstr>Ionic Bond</vt:lpstr>
      <vt:lpstr>Volume</vt:lpstr>
      <vt:lpstr>Noble Gas</vt:lpstr>
      <vt:lpstr>Homogeneous</vt:lpstr>
      <vt:lpstr>5 point words</vt:lpstr>
      <vt:lpstr>Radioactive</vt:lpstr>
      <vt:lpstr>Valence electron(s)</vt:lpstr>
      <vt:lpstr>Orbital</vt:lpstr>
      <vt:lpstr>Lewis dot diagram</vt:lpstr>
      <vt:lpstr>Enthalpy</vt:lpstr>
      <vt:lpstr>Entropy</vt:lpstr>
      <vt:lpstr>Endothermic</vt:lpstr>
      <vt:lpstr>Combustion</vt:lpstr>
      <vt:lpstr>Chemical reaction</vt:lpstr>
      <vt:lpstr>Catalyst</vt:lpstr>
      <vt:lpstr>Calorimetry</vt:lpstr>
      <vt:lpstr>Polarity</vt:lpstr>
      <vt:lpstr>10 point words</vt:lpstr>
      <vt:lpstr>Ideal Gas Law</vt:lpstr>
      <vt:lpstr>Solubility</vt:lpstr>
      <vt:lpstr>Phase change</vt:lpstr>
      <vt:lpstr>pH</vt:lpstr>
      <vt:lpstr>Gibb’s Free Energy (ΔG)</vt:lpstr>
      <vt:lpstr>J. J. Thompson</vt:lpstr>
      <vt:lpstr>John Dalton</vt:lpstr>
      <vt:lpstr>Alpha particle(s)</vt:lpstr>
      <vt:lpstr>Kinetic Molecular Theory</vt:lpstr>
      <vt:lpstr>Avogadro</vt:lpstr>
      <vt:lpstr>Isotope</vt:lpstr>
      <vt:lpstr>Electronegativity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 Rosencrans</dc:creator>
  <cp:lastModifiedBy>A. Rosencrans</cp:lastModifiedBy>
  <cp:revision>25</cp:revision>
  <dcterms:created xsi:type="dcterms:W3CDTF">2013-05-20T13:05:29Z</dcterms:created>
  <dcterms:modified xsi:type="dcterms:W3CDTF">2013-05-21T16:07:20Z</dcterms:modified>
</cp:coreProperties>
</file>